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4" r:id="rId6"/>
    <p:sldId id="265" r:id="rId7"/>
    <p:sldId id="259" r:id="rId8"/>
    <p:sldId id="262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991A-E6A3-45B9-AA2B-7AB857A18A2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A08B-4E03-46AB-8BF7-BD6AA4BD0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138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991A-E6A3-45B9-AA2B-7AB857A18A2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A08B-4E03-46AB-8BF7-BD6AA4BD0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569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991A-E6A3-45B9-AA2B-7AB857A18A2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A08B-4E03-46AB-8BF7-BD6AA4BD0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194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991A-E6A3-45B9-AA2B-7AB857A18A2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A08B-4E03-46AB-8BF7-BD6AA4BD0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87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991A-E6A3-45B9-AA2B-7AB857A18A2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A08B-4E03-46AB-8BF7-BD6AA4BD0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21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991A-E6A3-45B9-AA2B-7AB857A18A2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A08B-4E03-46AB-8BF7-BD6AA4BD0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563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991A-E6A3-45B9-AA2B-7AB857A18A2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A08B-4E03-46AB-8BF7-BD6AA4BD0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86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991A-E6A3-45B9-AA2B-7AB857A18A2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A08B-4E03-46AB-8BF7-BD6AA4BD0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9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991A-E6A3-45B9-AA2B-7AB857A18A2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A08B-4E03-46AB-8BF7-BD6AA4BD0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87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991A-E6A3-45B9-AA2B-7AB857A18A2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A08B-4E03-46AB-8BF7-BD6AA4BD0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83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991A-E6A3-45B9-AA2B-7AB857A18A2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A08B-4E03-46AB-8BF7-BD6AA4BD0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51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3991A-E6A3-45B9-AA2B-7AB857A18A2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1A08B-4E03-46AB-8BF7-BD6AA4BD0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118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" y="11737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728" y="714356"/>
            <a:ext cx="688939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err="1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Підпроект</a:t>
            </a:r>
            <a:r>
              <a:rPr lang="uk-UA" sz="3200" b="1" cap="none" spc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3200" b="1" cap="none" spc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«Пишаємось тобою, </a:t>
            </a:r>
          </a:p>
          <a:p>
            <a:pPr algn="ctr"/>
            <a:r>
              <a:rPr lang="uk-UA" sz="3200" b="1" cap="none" spc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рідний краю!»</a:t>
            </a:r>
          </a:p>
          <a:p>
            <a:pPr algn="ctr"/>
            <a:r>
              <a:rPr lang="uk-UA" sz="3200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3200" b="1" dirty="0" smtClean="0">
                <a:solidFill>
                  <a:schemeClr val="accent6"/>
                </a:solidFill>
              </a:rPr>
              <a:t>«</a:t>
            </a:r>
            <a:r>
              <a:rPr lang="ru-RU" sz="3200" b="1" dirty="0" err="1" smtClean="0">
                <a:solidFill>
                  <a:schemeClr val="accent6"/>
                </a:solidFill>
              </a:rPr>
              <a:t>Сторінки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історії</a:t>
            </a:r>
            <a:r>
              <a:rPr lang="ru-RU" sz="3200" b="1" dirty="0" smtClean="0">
                <a:solidFill>
                  <a:schemeClr val="accent6"/>
                </a:solidFill>
              </a:rPr>
              <a:t> </a:t>
            </a:r>
            <a:r>
              <a:rPr lang="ru-RU" sz="3200" b="1" dirty="0" err="1" smtClean="0">
                <a:solidFill>
                  <a:schemeClr val="accent6"/>
                </a:solidFill>
              </a:rPr>
              <a:t>мого</a:t>
            </a:r>
            <a:r>
              <a:rPr lang="ru-RU" sz="3200" b="1" dirty="0" smtClean="0">
                <a:solidFill>
                  <a:schemeClr val="accent6"/>
                </a:solidFill>
              </a:rPr>
              <a:t> села, </a:t>
            </a:r>
            <a:r>
              <a:rPr lang="ru-RU" sz="3200" b="1" dirty="0" err="1" smtClean="0">
                <a:solidFill>
                  <a:schemeClr val="accent6"/>
                </a:solidFill>
              </a:rPr>
              <a:t>міста</a:t>
            </a:r>
            <a:r>
              <a:rPr lang="ru-RU" sz="3200" b="1" dirty="0" smtClean="0">
                <a:solidFill>
                  <a:schemeClr val="accent6"/>
                </a:solidFill>
              </a:rPr>
              <a:t>»</a:t>
            </a:r>
            <a:r>
              <a:rPr lang="uk-UA" sz="3200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ru-RU" sz="3200" b="1" cap="none" spc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36896" y="37170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/>
              <a:t>Проект </a:t>
            </a:r>
            <a:r>
              <a:rPr lang="ru-RU" b="1" dirty="0" err="1" smtClean="0"/>
              <a:t>підготувала</a:t>
            </a:r>
            <a:r>
              <a:rPr lang="ru-RU" b="1" dirty="0" smtClean="0"/>
              <a:t>:</a:t>
            </a:r>
          </a:p>
          <a:p>
            <a:pPr algn="r"/>
            <a:r>
              <a:rPr lang="ru-RU" b="1" dirty="0" err="1" smtClean="0"/>
              <a:t>Лідер</a:t>
            </a:r>
            <a:r>
              <a:rPr lang="ru-RU" b="1" dirty="0" smtClean="0"/>
              <a:t> </a:t>
            </a:r>
            <a:r>
              <a:rPr lang="ru-RU" b="1" dirty="0" err="1" smtClean="0"/>
              <a:t>учнівського</a:t>
            </a:r>
            <a:r>
              <a:rPr lang="ru-RU" b="1" dirty="0" smtClean="0"/>
              <a:t> </a:t>
            </a:r>
            <a:r>
              <a:rPr lang="ru-RU" b="1" dirty="0" err="1" smtClean="0"/>
              <a:t>самоврядування</a:t>
            </a:r>
            <a:r>
              <a:rPr lang="ru-RU" b="1" dirty="0" smtClean="0"/>
              <a:t> </a:t>
            </a:r>
          </a:p>
          <a:p>
            <a:pPr algn="r"/>
            <a:r>
              <a:rPr lang="ru-RU" b="1" dirty="0" smtClean="0"/>
              <a:t>Захарова </a:t>
            </a:r>
            <a:r>
              <a:rPr lang="ru-RU" b="1" dirty="0" err="1" smtClean="0"/>
              <a:t>Світлана</a:t>
            </a:r>
            <a:endParaRPr lang="ru-RU" b="1" dirty="0" smtClean="0"/>
          </a:p>
          <a:p>
            <a:pPr algn="r"/>
            <a:r>
              <a:rPr lang="ru-RU" b="1" dirty="0" err="1" smtClean="0"/>
              <a:t>Кобринівського</a:t>
            </a:r>
            <a:r>
              <a:rPr lang="ru-RU" b="1" dirty="0" smtClean="0"/>
              <a:t> НВК</a:t>
            </a:r>
          </a:p>
          <a:p>
            <a:pPr algn="r"/>
            <a:r>
              <a:rPr lang="ru-RU" b="1" dirty="0" smtClean="0"/>
              <a:t>«</a:t>
            </a:r>
            <a:r>
              <a:rPr lang="ru-RU" b="1" dirty="0" err="1" smtClean="0"/>
              <a:t>Дошкільний</a:t>
            </a:r>
            <a:r>
              <a:rPr lang="ru-RU" b="1" dirty="0" smtClean="0"/>
              <a:t> </a:t>
            </a:r>
            <a:r>
              <a:rPr lang="ru-RU" b="1" dirty="0" err="1" smtClean="0"/>
              <a:t>навчальний</a:t>
            </a:r>
            <a:r>
              <a:rPr lang="ru-RU" b="1" dirty="0" smtClean="0"/>
              <a:t> заклад - </a:t>
            </a:r>
            <a:r>
              <a:rPr lang="ru-RU" b="1" dirty="0" err="1" smtClean="0"/>
              <a:t>загальноосвітня</a:t>
            </a:r>
            <a:r>
              <a:rPr lang="ru-RU" b="1" dirty="0" smtClean="0"/>
              <a:t> школа </a:t>
            </a:r>
            <a:r>
              <a:rPr lang="en-US" b="1" dirty="0" smtClean="0"/>
              <a:t>I-II</a:t>
            </a:r>
            <a:r>
              <a:rPr lang="ru-RU" b="1" dirty="0" smtClean="0"/>
              <a:t>І </a:t>
            </a:r>
            <a:r>
              <a:rPr lang="ru-RU" b="1" dirty="0" err="1" smtClean="0"/>
              <a:t>ступенів</a:t>
            </a:r>
            <a:r>
              <a:rPr lang="ru-RU" b="1" dirty="0" smtClean="0"/>
              <a:t>»</a:t>
            </a:r>
          </a:p>
          <a:p>
            <a:pPr algn="r"/>
            <a:r>
              <a:rPr lang="ru-RU" b="1" dirty="0" smtClean="0"/>
              <a:t> </a:t>
            </a:r>
            <a:r>
              <a:rPr lang="ru-RU" b="1" dirty="0" err="1" smtClean="0"/>
              <a:t>Тальнівської</a:t>
            </a:r>
            <a:r>
              <a:rPr lang="ru-RU" b="1" dirty="0" smtClean="0"/>
              <a:t> </a:t>
            </a:r>
            <a:r>
              <a:rPr lang="ru-RU" b="1" dirty="0" err="1" smtClean="0"/>
              <a:t>районної</a:t>
            </a:r>
            <a:r>
              <a:rPr lang="ru-RU" b="1" dirty="0" smtClean="0"/>
              <a:t> ради </a:t>
            </a:r>
          </a:p>
          <a:p>
            <a:pPr algn="r"/>
            <a:r>
              <a:rPr lang="ru-RU" b="1" dirty="0" err="1" smtClean="0"/>
              <a:t>Черкаської</a:t>
            </a:r>
            <a:r>
              <a:rPr lang="ru-RU" b="1" dirty="0" smtClean="0"/>
              <a:t> </a:t>
            </a:r>
            <a:r>
              <a:rPr lang="ru-RU" b="1" dirty="0" err="1" smtClean="0"/>
              <a:t>області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4539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" y="11737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0"/>
            <a:ext cx="749718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Іванченко </a:t>
            </a:r>
            <a:endParaRPr lang="uk-UA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Михайло </a:t>
            </a: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Григорович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3248" y="1666604"/>
            <a:ext cx="636751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 листопада 1923 — 14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2015) —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краєзнавець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8333" y="3068960"/>
            <a:ext cx="3230488" cy="2422866"/>
          </a:xfrm>
        </p:spPr>
      </p:pic>
      <p:sp>
        <p:nvSpPr>
          <p:cNvPr id="8" name="TextBox 7"/>
          <p:cNvSpPr txBox="1"/>
          <p:nvPr/>
        </p:nvSpPr>
        <p:spPr>
          <a:xfrm>
            <a:off x="1331640" y="3140968"/>
            <a:ext cx="4387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Народився</a:t>
            </a:r>
            <a:r>
              <a:rPr lang="ru-RU" dirty="0" smtClean="0"/>
              <a:t> в  </a:t>
            </a:r>
            <a:r>
              <a:rPr lang="ru-RU" dirty="0" err="1" smtClean="0"/>
              <a:t>селі</a:t>
            </a:r>
            <a:r>
              <a:rPr lang="ru-RU" dirty="0" smtClean="0"/>
              <a:t> </a:t>
            </a:r>
            <a:r>
              <a:rPr lang="ru-RU" dirty="0" err="1" smtClean="0"/>
              <a:t>Гусакове</a:t>
            </a:r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 </a:t>
            </a:r>
            <a:r>
              <a:rPr lang="ru-RU" dirty="0" err="1" smtClean="0"/>
              <a:t>Звенигородського</a:t>
            </a:r>
            <a:r>
              <a:rPr lang="ru-RU" dirty="0" smtClean="0"/>
              <a:t> району</a:t>
            </a:r>
            <a:r>
              <a:rPr lang="ru-RU" dirty="0"/>
              <a:t> </a:t>
            </a:r>
            <a:r>
              <a:rPr lang="ru-RU" dirty="0" err="1" smtClean="0"/>
              <a:t>Черкаської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Пережив Голодомор та </a:t>
            </a:r>
          </a:p>
          <a:p>
            <a:pPr algn="ctr"/>
            <a:r>
              <a:rPr lang="ru-RU" dirty="0" err="1" smtClean="0"/>
              <a:t>втрату</a:t>
            </a:r>
            <a:r>
              <a:rPr lang="ru-RU" dirty="0" smtClean="0"/>
              <a:t> батька (сотника </a:t>
            </a:r>
            <a:r>
              <a:rPr lang="ru-RU" dirty="0" err="1" smtClean="0"/>
              <a:t>Вільного</a:t>
            </a:r>
            <a:r>
              <a:rPr lang="ru-RU" dirty="0" smtClean="0"/>
              <a:t> </a:t>
            </a:r>
            <a:r>
              <a:rPr lang="ru-RU" dirty="0" err="1" smtClean="0"/>
              <a:t>козацтва</a:t>
            </a:r>
            <a:r>
              <a:rPr lang="ru-RU" dirty="0" smtClean="0"/>
              <a:t> 1918—1919 </a:t>
            </a:r>
            <a:r>
              <a:rPr lang="ru-RU" dirty="0" err="1" smtClean="0"/>
              <a:t>рр</a:t>
            </a:r>
            <a:r>
              <a:rPr lang="ru-RU" dirty="0" smtClean="0"/>
              <a:t>.), </a:t>
            </a:r>
          </a:p>
          <a:p>
            <a:pPr algn="ctr"/>
            <a:r>
              <a:rPr lang="ru-RU" dirty="0" err="1" smtClean="0"/>
              <a:t>репресованого</a:t>
            </a:r>
            <a:r>
              <a:rPr lang="ru-RU" dirty="0" smtClean="0"/>
              <a:t> і </a:t>
            </a:r>
            <a:r>
              <a:rPr lang="ru-RU" dirty="0" err="1" smtClean="0"/>
              <a:t>розстріляного</a:t>
            </a:r>
            <a:r>
              <a:rPr lang="ru-RU" dirty="0" smtClean="0"/>
              <a:t> у 1938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92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" y="11737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11737"/>
            <a:ext cx="51146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Літературна </a:t>
            </a:r>
          </a:p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діяльність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670069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науково-популярні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Дивосвіт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прадавніх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слов'ян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1991.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прадавнини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Молодь, 2000.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«Дума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Теліги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2006.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«Новели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Дрогобич;видавнича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«ВІДРОДЖЕННЯ» 2008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Остарбайтерський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вир» 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Дрогобич;видавнича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«ВІДРОДЖЕННЯ»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Сурма і меч» 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Дрогобич;видавнича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«ВІДРОДЖЕННЯ» 2012.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Вийшли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поезій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Полиновий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Видавництво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СПУ, 1998),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«Бунчук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(К., 2001),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Осіннє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чересло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(К., Ратибор, 2007 р.).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новели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96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" y="11737"/>
            <a:ext cx="9144000" cy="6858000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340768"/>
            <a:ext cx="6034617" cy="4525963"/>
          </a:xfrm>
        </p:spPr>
      </p:pic>
      <p:sp>
        <p:nvSpPr>
          <p:cNvPr id="3" name="Прямоугольник 2"/>
          <p:cNvSpPr/>
          <p:nvPr/>
        </p:nvSpPr>
        <p:spPr>
          <a:xfrm>
            <a:off x="1685141" y="188640"/>
            <a:ext cx="6721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Книги М.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Іванченка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1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66779" y="-171400"/>
            <a:ext cx="62646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Художня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діяльність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484784"/>
            <a:ext cx="698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Виявив</a:t>
            </a:r>
            <a:r>
              <a:rPr lang="ru-RU" dirty="0" smtClean="0"/>
              <a:t> себе Михайло </a:t>
            </a:r>
            <a:r>
              <a:rPr lang="ru-RU" dirty="0" err="1" smtClean="0"/>
              <a:t>Іванченко</a:t>
            </a:r>
            <a:r>
              <a:rPr lang="ru-RU" dirty="0" smtClean="0"/>
              <a:t> і як художник.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зоні</a:t>
            </a:r>
            <a:r>
              <a:rPr lang="ru-RU" dirty="0" smtClean="0"/>
              <a:t> порвав </a:t>
            </a:r>
            <a:r>
              <a:rPr lang="ru-RU" dirty="0" err="1" smtClean="0"/>
              <a:t>оперуповноважений</a:t>
            </a:r>
            <a:r>
              <a:rPr lang="ru-RU" dirty="0" smtClean="0"/>
              <a:t>… </a:t>
            </a:r>
          </a:p>
          <a:p>
            <a:r>
              <a:rPr lang="ru-RU" dirty="0" smtClean="0"/>
              <a:t>Став Михайло </a:t>
            </a:r>
            <a:r>
              <a:rPr lang="ru-RU" dirty="0" err="1" smtClean="0"/>
              <a:t>Іванченко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героїв</a:t>
            </a:r>
            <a:r>
              <a:rPr lang="ru-RU" dirty="0" smtClean="0"/>
              <a:t> </a:t>
            </a:r>
            <a:r>
              <a:rPr lang="ru-RU" dirty="0" err="1" smtClean="0"/>
              <a:t>фільму</a:t>
            </a:r>
            <a:r>
              <a:rPr lang="ru-RU" dirty="0" smtClean="0"/>
              <a:t> «</a:t>
            </a:r>
            <a:r>
              <a:rPr lang="ru-RU" dirty="0" err="1" smtClean="0"/>
              <a:t>Вільне</a:t>
            </a:r>
            <a:r>
              <a:rPr lang="ru-RU" dirty="0" smtClean="0"/>
              <a:t> </a:t>
            </a:r>
            <a:r>
              <a:rPr lang="ru-RU" dirty="0" err="1" smtClean="0"/>
              <a:t>козацтво</a:t>
            </a:r>
            <a:r>
              <a:rPr lang="ru-RU" dirty="0" smtClean="0"/>
              <a:t>»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телерадіокомпанії</a:t>
            </a:r>
            <a:r>
              <a:rPr lang="ru-RU" dirty="0" smtClean="0"/>
              <a:t> (2009).</a:t>
            </a:r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Всесвітньому</a:t>
            </a:r>
            <a:r>
              <a:rPr lang="ru-RU" dirty="0" smtClean="0"/>
              <a:t> </a:t>
            </a:r>
            <a:r>
              <a:rPr lang="ru-RU" dirty="0" err="1" smtClean="0"/>
              <a:t>симпозіумі</a:t>
            </a:r>
            <a:r>
              <a:rPr lang="ru-RU" dirty="0" smtClean="0"/>
              <a:t> «Голодомор-33» Михайло </a:t>
            </a:r>
            <a:r>
              <a:rPr lang="ru-RU" dirty="0" err="1" smtClean="0"/>
              <a:t>Іванченко</a:t>
            </a:r>
            <a:r>
              <a:rPr lang="ru-RU" dirty="0" smtClean="0"/>
              <a:t> першим </a:t>
            </a:r>
            <a:r>
              <a:rPr lang="ru-RU" dirty="0" err="1" smtClean="0"/>
              <a:t>виставив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малюнки</a:t>
            </a:r>
            <a:r>
              <a:rPr lang="ru-RU" dirty="0" smtClean="0"/>
              <a:t> про ту </a:t>
            </a:r>
            <a:r>
              <a:rPr lang="ru-RU" dirty="0" err="1" smtClean="0"/>
              <a:t>жахливу</a:t>
            </a:r>
            <a:r>
              <a:rPr lang="ru-RU" dirty="0" smtClean="0"/>
              <a:t> пору.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помістили</a:t>
            </a:r>
            <a:r>
              <a:rPr lang="ru-RU" dirty="0" smtClean="0"/>
              <a:t>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Маняк</a:t>
            </a:r>
            <a:r>
              <a:rPr lang="ru-RU" dirty="0" smtClean="0"/>
              <a:t> та </a:t>
            </a:r>
            <a:r>
              <a:rPr lang="ru-RU" dirty="0" err="1" smtClean="0"/>
              <a:t>Лідія</a:t>
            </a:r>
            <a:r>
              <a:rPr lang="ru-RU" dirty="0" smtClean="0"/>
              <a:t> Коваленко у </a:t>
            </a:r>
            <a:r>
              <a:rPr lang="ru-RU" dirty="0" err="1" smtClean="0"/>
              <a:t>книзі</a:t>
            </a:r>
            <a:r>
              <a:rPr lang="ru-RU" dirty="0" smtClean="0"/>
              <a:t> «Голод-33»(</a:t>
            </a:r>
            <a:r>
              <a:rPr lang="ru-RU" dirty="0" err="1" smtClean="0"/>
              <a:t>Київ</a:t>
            </a:r>
            <a:r>
              <a:rPr lang="ru-RU" dirty="0" smtClean="0"/>
              <a:t>: </a:t>
            </a:r>
            <a:r>
              <a:rPr lang="ru-RU" dirty="0" err="1" smtClean="0"/>
              <a:t>Радянський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, 1991) та </a:t>
            </a:r>
            <a:r>
              <a:rPr lang="ru-RU" dirty="0" err="1" smtClean="0"/>
              <a:t>Асоціація</a:t>
            </a:r>
            <a:r>
              <a:rPr lang="ru-RU" dirty="0" smtClean="0"/>
              <a:t> </a:t>
            </a:r>
            <a:r>
              <a:rPr lang="ru-RU" dirty="0" err="1" smtClean="0"/>
              <a:t>дослідників</a:t>
            </a:r>
            <a:r>
              <a:rPr lang="ru-RU" dirty="0" smtClean="0"/>
              <a:t> </a:t>
            </a:r>
            <a:r>
              <a:rPr lang="ru-RU" dirty="0" err="1" smtClean="0"/>
              <a:t>голодоморів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у </a:t>
            </a:r>
            <a:r>
              <a:rPr lang="ru-RU" dirty="0" err="1" smtClean="0"/>
              <a:t>книзі</a:t>
            </a:r>
            <a:r>
              <a:rPr lang="ru-RU" dirty="0" smtClean="0"/>
              <a:t> «</a:t>
            </a:r>
            <a:r>
              <a:rPr lang="ru-RU" dirty="0" err="1" smtClean="0"/>
              <a:t>Голодомори</a:t>
            </a:r>
            <a:r>
              <a:rPr lang="ru-RU" dirty="0" smtClean="0"/>
              <a:t> в </a:t>
            </a:r>
            <a:r>
              <a:rPr lang="ru-RU" dirty="0" err="1" smtClean="0"/>
              <a:t>підрадянській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» (</a:t>
            </a:r>
            <a:r>
              <a:rPr lang="ru-RU" dirty="0" err="1" smtClean="0"/>
              <a:t>Київ</a:t>
            </a:r>
            <a:r>
              <a:rPr lang="ru-RU" dirty="0" smtClean="0"/>
              <a:t> — </a:t>
            </a:r>
            <a:r>
              <a:rPr lang="ru-RU" dirty="0" err="1" smtClean="0"/>
              <a:t>Львів</a:t>
            </a:r>
            <a:r>
              <a:rPr lang="ru-RU" dirty="0" smtClean="0"/>
              <a:t> — Нью-Йорк, 2003).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9407" y="4624105"/>
            <a:ext cx="3472377" cy="22338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1680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Робота </a:t>
            </a:r>
            <a:r>
              <a:rPr lang="ru-RU" b="1" dirty="0" err="1" smtClean="0"/>
              <a:t>Іванченка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Князь </a:t>
            </a:r>
            <a:r>
              <a:rPr lang="ru-RU" b="1" dirty="0" err="1" smtClean="0"/>
              <a:t>Володимир</a:t>
            </a:r>
            <a:r>
              <a:rPr lang="ru-RU" b="1" dirty="0" smtClean="0"/>
              <a:t> Великий, 1980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8857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" y="11737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3089" y="-40944"/>
            <a:ext cx="4338559" cy="3253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9" y="592934"/>
            <a:ext cx="4699992" cy="6266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0569" y="3573017"/>
            <a:ext cx="4416370" cy="331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125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" y="11737"/>
            <a:ext cx="9144000" cy="6858000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060848"/>
            <a:ext cx="4638175" cy="3273227"/>
          </a:xfrm>
        </p:spPr>
      </p:pic>
      <p:sp>
        <p:nvSpPr>
          <p:cNvPr id="4" name="Прямоугольник 3"/>
          <p:cNvSpPr/>
          <p:nvPr/>
        </p:nvSpPr>
        <p:spPr>
          <a:xfrm>
            <a:off x="1475656" y="116632"/>
            <a:ext cx="741682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Творчий вечір </a:t>
            </a: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Михайла Іванченка</a:t>
            </a:r>
          </a:p>
          <a:p>
            <a:pPr algn="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(2010 рік)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50214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Гусаківська</a:t>
            </a:r>
            <a:r>
              <a:rPr lang="uk-UA" dirty="0" smtClean="0"/>
              <a:t> ЗОШ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53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" y="11737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0776" y="1628800"/>
            <a:ext cx="3792882" cy="284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63688" y="729570"/>
            <a:ext cx="6038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 2018 році, я брала участь в </a:t>
            </a:r>
            <a:r>
              <a:rPr lang="ru-RU" dirty="0" err="1"/>
              <a:t>урочистому</a:t>
            </a:r>
            <a:r>
              <a:rPr lang="ru-RU" dirty="0"/>
              <a:t> </a:t>
            </a:r>
            <a:r>
              <a:rPr lang="ru-RU" dirty="0" err="1"/>
              <a:t>зібранні</a:t>
            </a:r>
            <a:r>
              <a:rPr lang="ru-RU" dirty="0"/>
              <a:t> з </a:t>
            </a:r>
            <a:endParaRPr lang="ru-RU" dirty="0" smtClean="0"/>
          </a:p>
          <a:p>
            <a:r>
              <a:rPr lang="ru-RU" dirty="0" err="1" smtClean="0"/>
              <a:t>нагоди</a:t>
            </a:r>
            <a:r>
              <a:rPr lang="ru-RU" dirty="0" smtClean="0"/>
              <a:t> </a:t>
            </a:r>
            <a:r>
              <a:rPr lang="ru-RU" dirty="0"/>
              <a:t>95-річчя </a:t>
            </a:r>
            <a:r>
              <a:rPr lang="ru-RU" dirty="0" err="1"/>
              <a:t>від</a:t>
            </a:r>
            <a:r>
              <a:rPr lang="ru-RU" dirty="0"/>
              <a:t> дня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Михайла</a:t>
            </a:r>
            <a:r>
              <a:rPr lang="ru-RU" dirty="0"/>
              <a:t> Григоровича.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4964" y="2889640"/>
            <a:ext cx="3839484" cy="287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506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675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7682" y="188640"/>
            <a:ext cx="87581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«У моїх книжках немає вигадки</a:t>
            </a:r>
            <a:r>
              <a:rPr lang="uk-UA" sz="40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»,</a:t>
            </a:r>
          </a:p>
          <a:p>
            <a:pPr algn="ctr"/>
            <a:r>
              <a:rPr lang="uk-UA" sz="40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40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– казав Михайло Іванченко</a:t>
            </a:r>
            <a:endParaRPr lang="ru-RU" sz="40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7776" y="1855283"/>
            <a:ext cx="4310487" cy="32247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844824"/>
            <a:ext cx="2232248" cy="29837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0112" y="486916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Зустріч з донькою поета.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6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217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WinRoNe</cp:lastModifiedBy>
  <cp:revision>8</cp:revision>
  <dcterms:created xsi:type="dcterms:W3CDTF">2020-11-24T10:23:55Z</dcterms:created>
  <dcterms:modified xsi:type="dcterms:W3CDTF">2020-11-30T13:10:56Z</dcterms:modified>
</cp:coreProperties>
</file>